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46" r:id="rId2"/>
    <p:sldId id="375" r:id="rId3"/>
    <p:sldId id="256" r:id="rId4"/>
    <p:sldId id="351" r:id="rId5"/>
    <p:sldId id="263" r:id="rId6"/>
    <p:sldId id="352" r:id="rId7"/>
    <p:sldId id="277" r:id="rId8"/>
    <p:sldId id="353" r:id="rId9"/>
    <p:sldId id="338" r:id="rId10"/>
    <p:sldId id="376" r:id="rId11"/>
    <p:sldId id="271" r:id="rId12"/>
    <p:sldId id="267" r:id="rId13"/>
    <p:sldId id="278" r:id="rId14"/>
    <p:sldId id="358" r:id="rId15"/>
    <p:sldId id="299" r:id="rId16"/>
    <p:sldId id="337" r:id="rId17"/>
    <p:sldId id="359" r:id="rId18"/>
    <p:sldId id="339" r:id="rId19"/>
    <p:sldId id="344" r:id="rId20"/>
    <p:sldId id="274" r:id="rId21"/>
    <p:sldId id="341" r:id="rId22"/>
    <p:sldId id="377" r:id="rId23"/>
    <p:sldId id="336" r:id="rId24"/>
    <p:sldId id="334" r:id="rId25"/>
    <p:sldId id="284" r:id="rId26"/>
    <p:sldId id="335" r:id="rId27"/>
    <p:sldId id="272" r:id="rId28"/>
    <p:sldId id="363" r:id="rId29"/>
    <p:sldId id="269" r:id="rId30"/>
    <p:sldId id="364" r:id="rId31"/>
    <p:sldId id="276" r:id="rId32"/>
    <p:sldId id="333" r:id="rId33"/>
    <p:sldId id="279" r:id="rId34"/>
    <p:sldId id="368" r:id="rId35"/>
    <p:sldId id="367" r:id="rId36"/>
    <p:sldId id="366" r:id="rId37"/>
    <p:sldId id="347" r:id="rId38"/>
    <p:sldId id="268" r:id="rId39"/>
    <p:sldId id="369" r:id="rId40"/>
    <p:sldId id="297" r:id="rId41"/>
    <p:sldId id="288" r:id="rId42"/>
    <p:sldId id="292" r:id="rId43"/>
    <p:sldId id="289" r:id="rId44"/>
    <p:sldId id="296" r:id="rId45"/>
    <p:sldId id="302" r:id="rId46"/>
    <p:sldId id="286" r:id="rId47"/>
    <p:sldId id="301" r:id="rId48"/>
    <p:sldId id="321" r:id="rId49"/>
    <p:sldId id="320" r:id="rId50"/>
    <p:sldId id="322" r:id="rId51"/>
    <p:sldId id="294" r:id="rId52"/>
    <p:sldId id="315" r:id="rId53"/>
    <p:sldId id="314" r:id="rId54"/>
    <p:sldId id="325" r:id="rId55"/>
    <p:sldId id="323" r:id="rId56"/>
    <p:sldId id="370" r:id="rId57"/>
    <p:sldId id="327" r:id="rId58"/>
    <p:sldId id="371" r:id="rId59"/>
    <p:sldId id="328" r:id="rId60"/>
    <p:sldId id="372" r:id="rId61"/>
    <p:sldId id="329" r:id="rId62"/>
    <p:sldId id="373" r:id="rId63"/>
    <p:sldId id="324" r:id="rId64"/>
    <p:sldId id="326" r:id="rId65"/>
    <p:sldId id="374" r:id="rId66"/>
    <p:sldId id="345" r:id="rId6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84" autoAdjust="0"/>
  </p:normalViewPr>
  <p:slideViewPr>
    <p:cSldViewPr>
      <p:cViewPr>
        <p:scale>
          <a:sx n="70" d="100"/>
          <a:sy n="70" d="100"/>
        </p:scale>
        <p:origin x="-114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3BEA3-E8E8-466D-8151-2C049F961AE4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426F-250D-4C6F-A2A0-4A44D6A284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6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671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426F-250D-4C6F-A2A0-4A44D6A284A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8C473-BCBB-4752-A4D6-3F16E40E5892}" type="datetimeFigureOut">
              <a:rPr lang="ko-KR" altLang="en-US" smtClean="0"/>
              <a:pPr/>
              <a:t>2016-10-11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C5D2F-91BB-4867-8E46-53C0020530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49.jpeg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7" Type="http://schemas.openxmlformats.org/officeDocument/2006/relationships/image" Target="../media/image1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50.jpeg"/><Relationship Id="rId7" Type="http://schemas.openxmlformats.org/officeDocument/2006/relationships/image" Target="../media/image15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jpeg"/><Relationship Id="rId5" Type="http://schemas.openxmlformats.org/officeDocument/2006/relationships/image" Target="../media/image152.jpeg"/><Relationship Id="rId10" Type="http://schemas.openxmlformats.org/officeDocument/2006/relationships/image" Target="../media/image157.jpeg"/><Relationship Id="rId4" Type="http://schemas.openxmlformats.org/officeDocument/2006/relationships/image" Target="../media/image151.jpeg"/><Relationship Id="rId9" Type="http://schemas.openxmlformats.org/officeDocument/2006/relationships/image" Target="../media/image15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jpeg"/><Relationship Id="rId7" Type="http://schemas.openxmlformats.org/officeDocument/2006/relationships/image" Target="../media/image16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67.jpeg"/><Relationship Id="rId4" Type="http://schemas.openxmlformats.org/officeDocument/2006/relationships/image" Target="../media/image16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jpe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7" Type="http://schemas.openxmlformats.org/officeDocument/2006/relationships/image" Target="../media/image17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3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image" Target="../media/image176.jpeg"/><Relationship Id="rId7" Type="http://schemas.openxmlformats.org/officeDocument/2006/relationships/image" Target="../media/image17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4" Type="http://schemas.openxmlformats.org/officeDocument/2006/relationships/image" Target="../media/image132.jpeg"/><Relationship Id="rId9" Type="http://schemas.openxmlformats.org/officeDocument/2006/relationships/image" Target="../media/image18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18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87.jpeg"/><Relationship Id="rId4" Type="http://schemas.openxmlformats.org/officeDocument/2006/relationships/image" Target="../media/image18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eg"/><Relationship Id="rId3" Type="http://schemas.openxmlformats.org/officeDocument/2006/relationships/image" Target="../media/image194.jpeg"/><Relationship Id="rId7" Type="http://schemas.openxmlformats.org/officeDocument/2006/relationships/image" Target="../media/image19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jpeg"/><Relationship Id="rId5" Type="http://schemas.openxmlformats.org/officeDocument/2006/relationships/image" Target="../media/image190.jpeg"/><Relationship Id="rId4" Type="http://schemas.openxmlformats.org/officeDocument/2006/relationships/image" Target="../media/image1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132.jpeg"/><Relationship Id="rId7" Type="http://schemas.openxmlformats.org/officeDocument/2006/relationships/image" Target="../media/image20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jpe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jpeg"/><Relationship Id="rId5" Type="http://schemas.openxmlformats.org/officeDocument/2006/relationships/image" Target="../media/image211.jpeg"/><Relationship Id="rId4" Type="http://schemas.openxmlformats.org/officeDocument/2006/relationships/image" Target="../media/image13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7" Type="http://schemas.openxmlformats.org/officeDocument/2006/relationships/image" Target="../media/image21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jpeg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eg"/><Relationship Id="rId7" Type="http://schemas.openxmlformats.org/officeDocument/2006/relationships/image" Target="../media/image22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475656" y="2705724"/>
            <a:ext cx="6336704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자기 주도 활동 </a:t>
            </a:r>
            <a:endParaRPr lang="en-US" altLang="ko-KR" sz="5400" b="1" dirty="0" smtClean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중심의 </a:t>
            </a:r>
            <a:r>
              <a:rPr lang="ko-KR" altLang="en-US" sz="5400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자유 활동 </a:t>
            </a:r>
            <a:endParaRPr lang="en-US" altLang="ko-KR" sz="54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58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9993" y="548680"/>
            <a:ext cx="8928992" cy="1152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8122" y="653786"/>
            <a:ext cx="89289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14350" indent="-514350"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그림책 깊이 바라보며 특별한 사고능력 발휘 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    -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분석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추측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비교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탐구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문제해결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능력 등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122" y="2046039"/>
            <a:ext cx="8928992" cy="11669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92934" y="2426645"/>
            <a:ext cx="89289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다양한 영역을 포함한 융합 교육 실천 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2934" y="3553003"/>
            <a:ext cx="8928992" cy="12207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92934" y="3747856"/>
            <a:ext cx="89289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책을 활용한 다양한 주제 접근 방식으로 창조적인 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놀이와 활동 협력 구안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 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9993" y="5157192"/>
            <a:ext cx="8928992" cy="10801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27469" y="5173741"/>
            <a:ext cx="89289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영어를 모국어처럼 활용할 수 있는 교육 병행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 -speaking (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번역서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외서 동일 그림책 활용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213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LG\Desktop\사진\8.2\IMG_024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437984"/>
            <a:ext cx="3783372" cy="2837529"/>
          </a:xfrm>
          <a:prstGeom prst="rect">
            <a:avLst/>
          </a:prstGeom>
          <a:noFill/>
        </p:spPr>
      </p:pic>
      <p:pic>
        <p:nvPicPr>
          <p:cNvPr id="6149" name="Picture 5" descr="C:\Users\LG\Desktop\사진\8.2\IMG_027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0027" y="558774"/>
            <a:ext cx="3761409" cy="2821057"/>
          </a:xfrm>
          <a:prstGeom prst="rect">
            <a:avLst/>
          </a:prstGeom>
          <a:noFill/>
        </p:spPr>
      </p:pic>
      <p:pic>
        <p:nvPicPr>
          <p:cNvPr id="6150" name="Picture 6" descr="C:\Users\LG\Desktop\사진\8.2\IMG_028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4479" y="116632"/>
            <a:ext cx="2088232" cy="1566174"/>
          </a:xfrm>
          <a:prstGeom prst="rect">
            <a:avLst/>
          </a:prstGeom>
          <a:noFill/>
        </p:spPr>
      </p:pic>
      <p:pic>
        <p:nvPicPr>
          <p:cNvPr id="6153" name="Picture 9" descr="C:\Users\LG\Desktop\사진\8.2\IMG_0235.JPG"/>
          <p:cNvPicPr>
            <a:picLocks noChangeAspect="1" noChangeArrowheads="1"/>
          </p:cNvPicPr>
          <p:nvPr/>
        </p:nvPicPr>
        <p:blipFill>
          <a:blip r:embed="rId6" cstate="print"/>
          <a:srcRect t="11581" b="6691"/>
          <a:stretch>
            <a:fillRect/>
          </a:stretch>
        </p:blipFill>
        <p:spPr bwMode="auto">
          <a:xfrm>
            <a:off x="111381" y="1767055"/>
            <a:ext cx="2631109" cy="1612776"/>
          </a:xfrm>
          <a:prstGeom prst="rect">
            <a:avLst/>
          </a:prstGeom>
          <a:noFill/>
        </p:spPr>
      </p:pic>
      <p:pic>
        <p:nvPicPr>
          <p:cNvPr id="17" name="Picture 4" descr="C:\Users\LG\Desktop\사진\DSCN097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76736" y="1767055"/>
            <a:ext cx="2150368" cy="1612776"/>
          </a:xfrm>
          <a:prstGeom prst="rect">
            <a:avLst/>
          </a:prstGeom>
          <a:noFill/>
        </p:spPr>
      </p:pic>
      <p:pic>
        <p:nvPicPr>
          <p:cNvPr id="10" name="Picture 11" descr="C:\Users\LG\Desktop\사진\초록방\초록방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06273" y="3459561"/>
            <a:ext cx="3936438" cy="2952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LG\Desktop\사진\8.1\IMG_00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4283" y="313586"/>
            <a:ext cx="4153884" cy="3115414"/>
          </a:xfrm>
          <a:prstGeom prst="rect">
            <a:avLst/>
          </a:prstGeom>
          <a:noFill/>
        </p:spPr>
      </p:pic>
      <p:pic>
        <p:nvPicPr>
          <p:cNvPr id="3079" name="Picture 7" descr="C:\Users\LG\Desktop\사진\8.1\IMG_016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486236"/>
            <a:ext cx="3895824" cy="2921868"/>
          </a:xfrm>
          <a:prstGeom prst="rect">
            <a:avLst/>
          </a:prstGeom>
          <a:noFill/>
        </p:spPr>
      </p:pic>
      <p:pic>
        <p:nvPicPr>
          <p:cNvPr id="3080" name="Picture 8" descr="C:\Users\LG\Desktop\사진\8.1\IMG_019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651" y="3572566"/>
            <a:ext cx="3780716" cy="2835538"/>
          </a:xfrm>
          <a:prstGeom prst="rect">
            <a:avLst/>
          </a:prstGeom>
          <a:noFill/>
        </p:spPr>
      </p:pic>
      <p:pic>
        <p:nvPicPr>
          <p:cNvPr id="3082" name="Picture 10" descr="C:\Users\LG\Desktop\사진\아빠달\IMG_721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0651" y="316036"/>
            <a:ext cx="2412564" cy="3214376"/>
          </a:xfrm>
          <a:prstGeom prst="rect">
            <a:avLst/>
          </a:prstGeom>
          <a:noFill/>
        </p:spPr>
      </p:pic>
      <p:pic>
        <p:nvPicPr>
          <p:cNvPr id="11" name="Picture 6" descr="C:\Users\LG\Desktop\사진\커스티는다알아\IMG_810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48681" y="300493"/>
            <a:ext cx="2051508" cy="15386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LG\Desktop\사진\우리는친구\DSCN192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366787"/>
            <a:ext cx="2831901" cy="2124425"/>
          </a:xfrm>
          <a:prstGeom prst="rect">
            <a:avLst/>
          </a:prstGeom>
          <a:noFill/>
        </p:spPr>
      </p:pic>
      <p:pic>
        <p:nvPicPr>
          <p:cNvPr id="14338" name="Picture 2" descr="C:\Users\LG\Desktop\사진\우리는친구\DSCN197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29447"/>
            <a:ext cx="3744416" cy="2808971"/>
          </a:xfrm>
          <a:prstGeom prst="rect">
            <a:avLst/>
          </a:prstGeom>
          <a:noFill/>
        </p:spPr>
      </p:pic>
      <p:pic>
        <p:nvPicPr>
          <p:cNvPr id="14339" name="Picture 3" descr="C:\Users\LG\Desktop\사진\장바구니\DSCN053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22200" y="129447"/>
            <a:ext cx="2107300" cy="2808971"/>
          </a:xfrm>
          <a:prstGeom prst="rect">
            <a:avLst/>
          </a:prstGeom>
          <a:noFill/>
        </p:spPr>
      </p:pic>
      <p:pic>
        <p:nvPicPr>
          <p:cNvPr id="14343" name="Picture 7" descr="C:\Users\LG\Desktop\사진\크릭터\천놀이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8255" y="298307"/>
            <a:ext cx="2681830" cy="2011373"/>
          </a:xfrm>
          <a:prstGeom prst="rect">
            <a:avLst/>
          </a:prstGeom>
          <a:noFill/>
        </p:spPr>
      </p:pic>
      <p:pic>
        <p:nvPicPr>
          <p:cNvPr id="14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179512" y="3044626"/>
            <a:ext cx="4392488" cy="3294363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261786"/>
            <a:ext cx="3816424" cy="2863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LG\Desktop\사진\커스티는다알아\IMG_81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32656"/>
            <a:ext cx="4296906" cy="3222680"/>
          </a:xfrm>
          <a:prstGeom prst="rect">
            <a:avLst/>
          </a:prstGeom>
          <a:noFill/>
        </p:spPr>
      </p:pic>
      <p:pic>
        <p:nvPicPr>
          <p:cNvPr id="5" name="Picture 4" descr="C:\Users\LG\Desktop\사진\커스티는다알아\IMG_81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3627801"/>
            <a:ext cx="6241122" cy="2766897"/>
          </a:xfrm>
          <a:prstGeom prst="rect">
            <a:avLst/>
          </a:prstGeom>
          <a:noFill/>
        </p:spPr>
      </p:pic>
      <p:pic>
        <p:nvPicPr>
          <p:cNvPr id="6" name="Picture 6" descr="C:\Users\LG\Desktop\사진\커스티는다알아\IMG_823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6305"/>
            <a:ext cx="4318801" cy="3239101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33056"/>
            <a:ext cx="1512168" cy="215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8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user\Desktop\IMG_01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094643"/>
            <a:ext cx="4976361" cy="37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user\Desktop\IMG_049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0" y="1719631"/>
            <a:ext cx="2837300" cy="212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user\Desktop\IMG_363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71157"/>
            <a:ext cx="3384376" cy="253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user\Desktop\IMG_053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4643"/>
            <a:ext cx="3608209" cy="270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user\Desktop\DSCN11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92" y="311269"/>
            <a:ext cx="3517192" cy="26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Desktop\IMG_169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" y="3019427"/>
            <a:ext cx="4563931" cy="34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user\Desktop\IMG_013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1269"/>
            <a:ext cx="3748104" cy="28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user\Desktop\IMG_046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46358"/>
            <a:ext cx="4394689" cy="329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8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C:\Users\user\Desktop\IMG_05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29" y="35891"/>
            <a:ext cx="4482587" cy="336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LG\Desktop\사진\사진\IMG_7917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29364" y="3449444"/>
            <a:ext cx="3978531" cy="2983897"/>
          </a:xfrm>
          <a:prstGeom prst="rect">
            <a:avLst/>
          </a:prstGeom>
          <a:noFill/>
        </p:spPr>
      </p:pic>
      <p:pic>
        <p:nvPicPr>
          <p:cNvPr id="7" name="Picture 6" descr="C:\Users\user\Desktop\DSCN12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79" y="1700808"/>
            <a:ext cx="4076070" cy="30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9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IMG_29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675" y="1412776"/>
            <a:ext cx="6624736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esktop\IMG_365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76078"/>
            <a:ext cx="2361188" cy="176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user\Desktop\IMG_289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874132"/>
            <a:ext cx="2361189" cy="17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1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C:\Users\LG\Desktop\사진\스토리테이블산책\IMG_80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0057" y="332656"/>
            <a:ext cx="3936437" cy="2952328"/>
          </a:xfrm>
          <a:prstGeom prst="rect">
            <a:avLst/>
          </a:prstGeom>
          <a:noFill/>
        </p:spPr>
      </p:pic>
      <p:pic>
        <p:nvPicPr>
          <p:cNvPr id="9" name="Picture 9" descr="C:\Users\LG\Desktop\사진\스토리테이블산책\DSCN204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2479" y="332656"/>
            <a:ext cx="2976331" cy="2232248"/>
          </a:xfrm>
          <a:prstGeom prst="rect">
            <a:avLst/>
          </a:prstGeom>
          <a:noFill/>
        </p:spPr>
      </p:pic>
      <p:pic>
        <p:nvPicPr>
          <p:cNvPr id="10" name="Picture 6" descr="C:\Users\LG\Desktop\사진\스토리테이블산책\DSCN204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14941" y="3445640"/>
            <a:ext cx="3921554" cy="2941165"/>
          </a:xfrm>
          <a:prstGeom prst="rect">
            <a:avLst/>
          </a:prstGeom>
          <a:noFill/>
        </p:spPr>
      </p:pic>
      <p:pic>
        <p:nvPicPr>
          <p:cNvPr id="11" name="Picture 10" descr="C:\Users\LG\Desktop\사진\스토리테이블산책\DSCN204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358" y="2636912"/>
            <a:ext cx="4999860" cy="3749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95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2060848"/>
            <a:ext cx="8928992" cy="9095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7470" y="2284813"/>
            <a:ext cx="89289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다양한 표현과 체계적인 활동을 자기 주도적으로 수행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014" y="3422998"/>
            <a:ext cx="8928992" cy="11581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30437" y="3586564"/>
            <a:ext cx="892305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제시된 주제 또는 소재에 따른 활동 방법을 제시하고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,</a:t>
            </a:r>
          </a:p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 자유롭게 과정 중심의 실천을 할 수 있도록 유도</a:t>
            </a:r>
            <a:r>
              <a:rPr lang="ko-KR" altLang="en-US" sz="2400" b="1" dirty="0" smtClean="0">
                <a:latin typeface="+mn-ea"/>
              </a:rPr>
              <a:t>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2014" y="5013176"/>
            <a:ext cx="8928992" cy="9191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15008" y="5241932"/>
            <a:ext cx="89289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자기 주도 활동을 계획하고 스스로 정리</a:t>
            </a:r>
            <a:endParaRPr lang="en-US" altLang="ko-KR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5544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 descr="C:\Users\LG\Desktop\사진\스토리테이블산책\DSCN20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1635" y="16735"/>
            <a:ext cx="3176543" cy="2382407"/>
          </a:xfrm>
          <a:prstGeom prst="rect">
            <a:avLst/>
          </a:prstGeom>
          <a:noFill/>
        </p:spPr>
      </p:pic>
      <p:pic>
        <p:nvPicPr>
          <p:cNvPr id="10251" name="Picture 11" descr="C:\Users\LG\Desktop\사진\스토리테이블산책\DSCN204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568" y="18858"/>
            <a:ext cx="2092850" cy="1569638"/>
          </a:xfrm>
          <a:prstGeom prst="rect">
            <a:avLst/>
          </a:prstGeom>
          <a:noFill/>
        </p:spPr>
      </p:pic>
      <p:pic>
        <p:nvPicPr>
          <p:cNvPr id="10252" name="Picture 12" descr="C:\Users\LG\Desktop\사진\스토리테이블산책\DSCN204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740" y="1652775"/>
            <a:ext cx="2282595" cy="1711946"/>
          </a:xfrm>
          <a:prstGeom prst="rect">
            <a:avLst/>
          </a:prstGeom>
          <a:noFill/>
        </p:spPr>
      </p:pic>
      <p:pic>
        <p:nvPicPr>
          <p:cNvPr id="10256" name="Picture 16" descr="C:\Users\LG\Desktop\사진\스토리테이블산책\몽마르뜨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776" y="16736"/>
            <a:ext cx="3176543" cy="2382407"/>
          </a:xfrm>
          <a:prstGeom prst="rect">
            <a:avLst/>
          </a:prstGeom>
          <a:noFill/>
        </p:spPr>
      </p:pic>
      <p:pic>
        <p:nvPicPr>
          <p:cNvPr id="10257" name="Picture 17" descr="C:\Users\LG\Desktop\사진\스토리테이블산책\몽마르뜨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7170" y="3429000"/>
            <a:ext cx="2241947" cy="2987055"/>
          </a:xfrm>
          <a:prstGeom prst="rect">
            <a:avLst/>
          </a:prstGeom>
          <a:noFill/>
        </p:spPr>
      </p:pic>
      <p:pic>
        <p:nvPicPr>
          <p:cNvPr id="17" name="Picture 2" descr="C:\Users\LG\Desktop\사진\8.2\IMG_0290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5776" y="2507750"/>
            <a:ext cx="5592621" cy="41944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041270" y="2060848"/>
            <a:ext cx="72008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latin typeface="+mn-ea"/>
              </a:rPr>
              <a:t>생각의 정리 및 </a:t>
            </a:r>
            <a:endParaRPr lang="en-US" altLang="ko-KR" sz="5400" b="1" dirty="0" smtClean="0">
              <a:solidFill>
                <a:schemeClr val="tx2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latin typeface="+mn-ea"/>
              </a:rPr>
              <a:t>기록의 </a:t>
            </a:r>
            <a:r>
              <a:rPr lang="ko-KR" altLang="en-US" sz="5400" b="1" dirty="0" smtClean="0">
                <a:solidFill>
                  <a:schemeClr val="tx2"/>
                </a:solidFill>
                <a:latin typeface="+mn-ea"/>
              </a:rPr>
              <a:t>다양성 </a:t>
            </a:r>
            <a:endParaRPr lang="en-US" altLang="ko-KR" sz="5400" b="1" dirty="0" smtClean="0">
              <a:solidFill>
                <a:schemeClr val="tx2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5400" b="1" dirty="0" smtClean="0">
                <a:solidFill>
                  <a:schemeClr val="tx2"/>
                </a:solidFill>
                <a:latin typeface="+mn-ea"/>
              </a:rPr>
              <a:t>-</a:t>
            </a:r>
            <a:r>
              <a:rPr lang="ko-KR" altLang="en-US" sz="5400" b="1" dirty="0" smtClean="0">
                <a:solidFill>
                  <a:schemeClr val="tx2"/>
                </a:solidFill>
                <a:latin typeface="+mn-ea"/>
              </a:rPr>
              <a:t>다이어리 활용 교육 </a:t>
            </a:r>
            <a:endParaRPr lang="en-US" altLang="ko-KR" sz="54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403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445" y="1295182"/>
            <a:ext cx="8928992" cy="10949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9445" y="1611813"/>
            <a:ext cx="89289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514350" indent="-514350"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다양한 활동을 정리하며 체계적인 기록 교육 실시 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8576" y="2780928"/>
            <a:ext cx="8928992" cy="11521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9445" y="2941493"/>
            <a:ext cx="89289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취학 전 대비 교육의 교육과정 실천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   -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n-ea"/>
              </a:rPr>
              <a:t>스토리텔링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 수학 병행 교육 실시</a:t>
            </a:r>
            <a:endParaRPr lang="en-US" altLang="ko-KR" sz="2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659" y="4365103"/>
            <a:ext cx="8928992" cy="11519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0294" y="4464015"/>
            <a:ext cx="892899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 b="1" dirty="0" smtClean="0">
                <a:solidFill>
                  <a:schemeClr val="bg1"/>
                </a:solidFill>
                <a:latin typeface="+mn-ea"/>
              </a:rPr>
              <a:t>3. </a:t>
            </a:r>
            <a:r>
              <a:rPr lang="ko-KR" altLang="en-US" sz="2700" b="1" dirty="0" smtClean="0">
                <a:solidFill>
                  <a:schemeClr val="bg1"/>
                </a:solidFill>
                <a:latin typeface="+mn-ea"/>
              </a:rPr>
              <a:t>영어의 말하기 능력 향상을 위한 영어로 쓰기 교육</a:t>
            </a:r>
            <a:endParaRPr lang="en-US" altLang="ko-KR" sz="2700" b="1" dirty="0" smtClean="0">
              <a:solidFill>
                <a:schemeClr val="bg1"/>
              </a:solidFill>
              <a:latin typeface="+mn-ea"/>
            </a:endParaRPr>
          </a:p>
          <a:p>
            <a:pPr>
              <a:defRPr/>
            </a:pPr>
            <a:r>
              <a:rPr lang="ko-KR" altLang="en-US" sz="2700" b="1" dirty="0" smtClean="0">
                <a:solidFill>
                  <a:schemeClr val="bg1"/>
                </a:solidFill>
                <a:latin typeface="+mn-ea"/>
              </a:rPr>
              <a:t>체계적 실천 </a:t>
            </a:r>
            <a:r>
              <a:rPr lang="en-US" altLang="ko-KR" sz="27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+mn-ea"/>
              </a:rPr>
              <a:t>storybox</a:t>
            </a:r>
            <a:r>
              <a:rPr lang="en-US" altLang="ko-KR" sz="2700" b="1" dirty="0" smtClean="0">
                <a:solidFill>
                  <a:schemeClr val="bg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0924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user\Desktop\IMG_01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366327"/>
            <a:ext cx="5976664" cy="447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Desktop\DSCN660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7"/>
          <a:stretch/>
        </p:blipFill>
        <p:spPr bwMode="auto">
          <a:xfrm>
            <a:off x="3635896" y="44624"/>
            <a:ext cx="2665752" cy="22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user\Desktop\교육사진\IMG_374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5"/>
          <a:stretch/>
        </p:blipFill>
        <p:spPr bwMode="auto">
          <a:xfrm>
            <a:off x="35497" y="44624"/>
            <a:ext cx="3528392" cy="22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2976"/>
            <a:ext cx="1944216" cy="27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IMG_008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082" y="332656"/>
            <a:ext cx="4597694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IMG_00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4056788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7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IMG_42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11" y="1795651"/>
            <a:ext cx="3384376" cy="451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IMG_379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545" y="322947"/>
            <a:ext cx="537659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IMG_284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834" y="4365104"/>
            <a:ext cx="278430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" descr="C:\Users\user\Desktop\IMG_369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285" y="4365104"/>
            <a:ext cx="2593875" cy="194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S22C-615030615470_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8414"/>
            <a:ext cx="3972643" cy="471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S22C-614112716301_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862" y="278414"/>
            <a:ext cx="4961087" cy="27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DSCN619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862" y="3068961"/>
            <a:ext cx="4607429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7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G\Desktop\사진\8.2\S22C-614082017560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3" y="1246997"/>
            <a:ext cx="3240360" cy="5105095"/>
          </a:xfrm>
          <a:prstGeom prst="rect">
            <a:avLst/>
          </a:prstGeom>
          <a:noFill/>
        </p:spPr>
      </p:pic>
      <p:pic>
        <p:nvPicPr>
          <p:cNvPr id="8199" name="Picture 7" descr="C:\Users\LG\Desktop\사진\8.2\S22C-614082016320_0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3005" y="2780928"/>
            <a:ext cx="3544187" cy="3703675"/>
          </a:xfrm>
          <a:prstGeom prst="rect">
            <a:avLst/>
          </a:prstGeom>
          <a:noFill/>
        </p:spPr>
      </p:pic>
      <p:pic>
        <p:nvPicPr>
          <p:cNvPr id="8200" name="Picture 8" descr="C:\Users\LG\Desktop\사진\8.2\S22C-614082017010_00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332656"/>
            <a:ext cx="4343304" cy="2345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LG\Desktop\사진\8.2\S22C-614080718030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32" y="4881479"/>
            <a:ext cx="4049535" cy="1584601"/>
          </a:xfrm>
          <a:prstGeom prst="rect">
            <a:avLst/>
          </a:prstGeom>
          <a:noFill/>
        </p:spPr>
      </p:pic>
      <p:pic>
        <p:nvPicPr>
          <p:cNvPr id="5" name="Picture 3" descr="C:\Users\LG\Desktop\사진\8.2\S22C-614080718020_0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3032" y="3274178"/>
            <a:ext cx="4330899" cy="3199402"/>
          </a:xfrm>
          <a:prstGeom prst="rect">
            <a:avLst/>
          </a:prstGeom>
          <a:noFill/>
        </p:spPr>
      </p:pic>
      <p:pic>
        <p:nvPicPr>
          <p:cNvPr id="6" name="Picture 5" descr="C:\Users\LG\Desktop\사진\8.2\S22C-614080718040_00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2453" y="332656"/>
            <a:ext cx="4351478" cy="2750134"/>
          </a:xfrm>
          <a:prstGeom prst="rect">
            <a:avLst/>
          </a:prstGeom>
          <a:noFill/>
        </p:spPr>
      </p:pic>
      <p:pic>
        <p:nvPicPr>
          <p:cNvPr id="7" name="Picture 6" descr="C:\Users\LG\Desktop\사진\8.2\S22C-614082016290_000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32" y="31957"/>
            <a:ext cx="4049535" cy="4778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523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G\Desktop\사진\7,1\S22C-614061016290_0001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50" y="223986"/>
            <a:ext cx="3096344" cy="2160069"/>
          </a:xfrm>
          <a:prstGeom prst="rect">
            <a:avLst/>
          </a:prstGeom>
          <a:noFill/>
        </p:spPr>
      </p:pic>
      <p:pic>
        <p:nvPicPr>
          <p:cNvPr id="5123" name="Picture 3" descr="C:\Users\LG\Desktop\사진\7,1\S22C-614061311140_0001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2916" y="219309"/>
            <a:ext cx="3163099" cy="2164746"/>
          </a:xfrm>
          <a:prstGeom prst="rect">
            <a:avLst/>
          </a:prstGeom>
          <a:noFill/>
        </p:spPr>
      </p:pic>
      <p:pic>
        <p:nvPicPr>
          <p:cNvPr id="5124" name="Picture 4" descr="C:\Users\LG\Desktop\사진\7,1\S22C-614061112410_0001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44922" y="1383054"/>
            <a:ext cx="2091543" cy="5040560"/>
          </a:xfrm>
          <a:prstGeom prst="rect">
            <a:avLst/>
          </a:prstGeom>
          <a:noFill/>
        </p:spPr>
      </p:pic>
      <p:pic>
        <p:nvPicPr>
          <p:cNvPr id="5125" name="Picture 5" descr="C:\Users\LG\Desktop\사진\7,1\S22C-614062417410_0001-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2468549"/>
            <a:ext cx="6016262" cy="3939220"/>
          </a:xfrm>
          <a:prstGeom prst="rect">
            <a:avLst/>
          </a:prstGeom>
          <a:noFill/>
        </p:spPr>
      </p:pic>
      <p:pic>
        <p:nvPicPr>
          <p:cNvPr id="5126" name="Picture 6" descr="C:\Users\LG\Desktop\사진\7,1\DSCN2157.JPG"/>
          <p:cNvPicPr>
            <a:picLocks noChangeAspect="1" noChangeArrowheads="1"/>
          </p:cNvPicPr>
          <p:nvPr/>
        </p:nvPicPr>
        <p:blipFill>
          <a:blip r:embed="rId7" cstate="print"/>
          <a:srcRect t="31850"/>
          <a:stretch>
            <a:fillRect/>
          </a:stretch>
        </p:blipFill>
        <p:spPr bwMode="auto">
          <a:xfrm>
            <a:off x="6833735" y="288281"/>
            <a:ext cx="2102730" cy="10747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LG\Desktop\사진\8.2\IMG_029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3542" y="110846"/>
            <a:ext cx="3054310" cy="2290733"/>
          </a:xfrm>
          <a:prstGeom prst="rect">
            <a:avLst/>
          </a:prstGeom>
          <a:noFill/>
        </p:spPr>
      </p:pic>
      <p:pic>
        <p:nvPicPr>
          <p:cNvPr id="14" name="Picture 3" descr="C:\Users\LG\Desktop\사진\8.2\IMG_024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37606" y="293436"/>
            <a:ext cx="2810858" cy="2108143"/>
          </a:xfrm>
          <a:prstGeom prst="rect">
            <a:avLst/>
          </a:prstGeom>
          <a:noFill/>
        </p:spPr>
      </p:pic>
      <p:pic>
        <p:nvPicPr>
          <p:cNvPr id="16" name="Picture 8" descr="C:\Users\LG\Desktop\사진\8.2\IMG_031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961" y="4111176"/>
            <a:ext cx="2642825" cy="1982119"/>
          </a:xfrm>
          <a:prstGeom prst="rect">
            <a:avLst/>
          </a:prstGeom>
          <a:noFill/>
        </p:spPr>
      </p:pic>
      <p:pic>
        <p:nvPicPr>
          <p:cNvPr id="15" name="Picture 9" descr="C:\Users\LG\Desktop\Making Game 결과물\송유선\IMG_7870.JPG"/>
          <p:cNvPicPr>
            <a:picLocks noChangeAspect="1" noChangeArrowheads="1"/>
          </p:cNvPicPr>
          <p:nvPr/>
        </p:nvPicPr>
        <p:blipFill>
          <a:blip r:embed="rId6" cstate="print"/>
          <a:srcRect l="9031" r="5175"/>
          <a:stretch>
            <a:fillRect/>
          </a:stretch>
        </p:blipFill>
        <p:spPr bwMode="auto">
          <a:xfrm>
            <a:off x="71499" y="1821426"/>
            <a:ext cx="2592287" cy="2266142"/>
          </a:xfrm>
          <a:prstGeom prst="rect">
            <a:avLst/>
          </a:prstGeom>
          <a:noFill/>
        </p:spPr>
      </p:pic>
      <p:pic>
        <p:nvPicPr>
          <p:cNvPr id="21" name="Picture 2" descr="C:\Users\LG\Desktop\사진\8.2\IMG_029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4575" y="2492896"/>
            <a:ext cx="5935888" cy="417025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5615"/>
            <a:ext cx="1224136" cy="1741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:\Users\LG\Desktop\사진\우리는친구\S22C-614061016280_0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3" y="2935272"/>
            <a:ext cx="5112569" cy="3460021"/>
          </a:xfrm>
          <a:prstGeom prst="rect">
            <a:avLst/>
          </a:prstGeom>
          <a:noFill/>
        </p:spPr>
      </p:pic>
      <p:pic>
        <p:nvPicPr>
          <p:cNvPr id="6" name="Picture 9" descr="C:\Users\LG\Desktop\사진\8.4\S22C-614053014320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761444"/>
            <a:ext cx="3672408" cy="2143326"/>
          </a:xfrm>
          <a:prstGeom prst="rect">
            <a:avLst/>
          </a:prstGeom>
          <a:noFill/>
        </p:spPr>
      </p:pic>
      <p:pic>
        <p:nvPicPr>
          <p:cNvPr id="7" name="Picture 12" descr="C:\Users\LG\Desktop\사진\8.4\S22C-614090210571_0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12565" y="766941"/>
            <a:ext cx="3615563" cy="56283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278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5" name="Picture 7" descr="C:\Users\LG\Desktop\사진\8.4\S22C-614061311150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2083" y="332655"/>
            <a:ext cx="4306381" cy="2193563"/>
          </a:xfrm>
          <a:prstGeom prst="rect">
            <a:avLst/>
          </a:prstGeom>
          <a:noFill/>
        </p:spPr>
      </p:pic>
      <p:pic>
        <p:nvPicPr>
          <p:cNvPr id="12296" name="Picture 8" descr="C:\Users\LG\Desktop\사진\8.4\S22C-614053014310_0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5673" y="2649568"/>
            <a:ext cx="4707404" cy="3748340"/>
          </a:xfrm>
          <a:prstGeom prst="rect">
            <a:avLst/>
          </a:prstGeom>
          <a:noFill/>
        </p:spPr>
      </p:pic>
      <p:pic>
        <p:nvPicPr>
          <p:cNvPr id="12298" name="Picture 10" descr="C:\Users\LG\Desktop\사진\8.4\S22C-614061311140_00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19150" y="2649568"/>
            <a:ext cx="3829314" cy="3302785"/>
          </a:xfrm>
          <a:prstGeom prst="rect">
            <a:avLst/>
          </a:prstGeom>
          <a:noFill/>
        </p:spPr>
      </p:pic>
      <p:pic>
        <p:nvPicPr>
          <p:cNvPr id="12299" name="Picture 11" descr="C:\Users\LG\Desktop\사진\8.4\S22C-614071815470_000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628" y="116632"/>
            <a:ext cx="4059332" cy="25044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LG\Desktop\사진\8.1\S22C-614072316280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501007"/>
            <a:ext cx="4824008" cy="2880320"/>
          </a:xfrm>
          <a:prstGeom prst="rect">
            <a:avLst/>
          </a:prstGeom>
          <a:noFill/>
        </p:spPr>
      </p:pic>
      <p:pic>
        <p:nvPicPr>
          <p:cNvPr id="10" name="Picture 9" descr="C:\Users\LG\Desktop\사진\아빠달\IMG_7241.JPG"/>
          <p:cNvPicPr>
            <a:picLocks noChangeAspect="1" noChangeArrowheads="1"/>
          </p:cNvPicPr>
          <p:nvPr/>
        </p:nvPicPr>
        <p:blipFill>
          <a:blip r:embed="rId4" cstate="print"/>
          <a:srcRect l="5943" r="32760"/>
          <a:stretch>
            <a:fillRect/>
          </a:stretch>
        </p:blipFill>
        <p:spPr bwMode="auto">
          <a:xfrm>
            <a:off x="539552" y="45237"/>
            <a:ext cx="2924689" cy="6357145"/>
          </a:xfrm>
          <a:prstGeom prst="rect">
            <a:avLst/>
          </a:prstGeom>
          <a:noFill/>
        </p:spPr>
      </p:pic>
      <p:pic>
        <p:nvPicPr>
          <p:cNvPr id="11" name="Picture 8" descr="C:\Users\LG\Desktop\사진\8.4\IMG_8690.JPG"/>
          <p:cNvPicPr>
            <a:picLocks noChangeAspect="1" noChangeArrowheads="1"/>
          </p:cNvPicPr>
          <p:nvPr/>
        </p:nvPicPr>
        <p:blipFill>
          <a:blip r:embed="rId5" cstate="print"/>
          <a:srcRect t="9863"/>
          <a:stretch>
            <a:fillRect/>
          </a:stretch>
        </p:blipFill>
        <p:spPr bwMode="auto">
          <a:xfrm>
            <a:off x="3995936" y="32331"/>
            <a:ext cx="2839940" cy="3410594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08" y="1628800"/>
            <a:ext cx="1224136" cy="17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7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LG\Desktop\사진\어린이날\계획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902" y="364654"/>
            <a:ext cx="8174195" cy="61286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LG\Desktop\사진\어린이날\계획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548" y="332656"/>
            <a:ext cx="8136904" cy="61007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69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LG\Desktop\사진\어린이날\계획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5628"/>
            <a:ext cx="8064896" cy="6046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46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LG\Desktop\사진\어린이날\계획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548" y="378634"/>
            <a:ext cx="8136904" cy="61007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55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907704" y="2780928"/>
            <a:ext cx="61926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 b="1" dirty="0" err="1" smtClean="0">
                <a:solidFill>
                  <a:schemeClr val="tx2"/>
                </a:solidFill>
                <a:latin typeface="+mn-ea"/>
              </a:rPr>
              <a:t>에듀이벤트</a:t>
            </a:r>
            <a:r>
              <a:rPr lang="ko-KR" altLang="en-US" sz="4400" b="1" dirty="0" smtClean="0">
                <a:solidFill>
                  <a:schemeClr val="tx2"/>
                </a:solidFill>
                <a:latin typeface="+mn-ea"/>
              </a:rPr>
              <a:t> 추가분 </a:t>
            </a:r>
            <a:endParaRPr lang="en-US" altLang="ko-KR" sz="44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344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G\Desktop\사진\7,1\DSCN219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1" y="945385"/>
            <a:ext cx="3599519" cy="2699639"/>
          </a:xfrm>
          <a:prstGeom prst="rect">
            <a:avLst/>
          </a:prstGeom>
          <a:noFill/>
        </p:spPr>
      </p:pic>
      <p:pic>
        <p:nvPicPr>
          <p:cNvPr id="4099" name="Picture 3" descr="C:\Users\LG\Desktop\사진\7,1\IMG_966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6518" y="365574"/>
            <a:ext cx="3508503" cy="2631377"/>
          </a:xfrm>
          <a:prstGeom prst="rect">
            <a:avLst/>
          </a:prstGeom>
          <a:noFill/>
        </p:spPr>
      </p:pic>
      <p:pic>
        <p:nvPicPr>
          <p:cNvPr id="4100" name="Picture 4" descr="C:\Users\LG\Desktop\사진\7,1\IMG_962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3758776"/>
            <a:ext cx="3599519" cy="2699639"/>
          </a:xfrm>
          <a:prstGeom prst="rect">
            <a:avLst/>
          </a:prstGeom>
          <a:noFill/>
        </p:spPr>
      </p:pic>
      <p:pic>
        <p:nvPicPr>
          <p:cNvPr id="4101" name="Picture 5" descr="C:\Users\LG\Desktop\사진\7.2\IMG_983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920" y="3050958"/>
            <a:ext cx="4824536" cy="3618402"/>
          </a:xfrm>
          <a:prstGeom prst="rect">
            <a:avLst/>
          </a:prstGeom>
          <a:noFill/>
        </p:spPr>
      </p:pic>
      <p:pic>
        <p:nvPicPr>
          <p:cNvPr id="4104" name="Picture 8" descr="C:\Users\LG\Desktop\사진\8.4\IMG_964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34353" y="1784132"/>
            <a:ext cx="1639455" cy="1229591"/>
          </a:xfrm>
          <a:prstGeom prst="rect">
            <a:avLst/>
          </a:prstGeom>
          <a:noFill/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7308304" y="407367"/>
            <a:ext cx="25922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 b="1" dirty="0" smtClean="0">
                <a:solidFill>
                  <a:schemeClr val="tx2"/>
                </a:solidFill>
                <a:latin typeface="+mn-ea"/>
              </a:rPr>
              <a:t>물놀이 </a:t>
            </a:r>
            <a:endParaRPr lang="en-US" altLang="ko-KR" sz="4400" b="1" dirty="0">
              <a:solidFill>
                <a:schemeClr val="tx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LG\Desktop\사진\7.2\IMG_984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618664"/>
            <a:ext cx="4215582" cy="5616624"/>
          </a:xfrm>
          <a:prstGeom prst="rect">
            <a:avLst/>
          </a:prstGeom>
          <a:noFill/>
        </p:spPr>
      </p:pic>
      <p:pic>
        <p:nvPicPr>
          <p:cNvPr id="5" name="Picture 6" descr="C:\Users\LG\Desktop\사진\7.2\IMG_985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378" y="2922920"/>
            <a:ext cx="4416490" cy="3312368"/>
          </a:xfrm>
          <a:prstGeom prst="rect">
            <a:avLst/>
          </a:prstGeom>
          <a:noFill/>
        </p:spPr>
      </p:pic>
      <p:pic>
        <p:nvPicPr>
          <p:cNvPr id="6" name="Picture 9" descr="C:\Users\LG\Desktop\사진\8.4\IMG_95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619832"/>
            <a:ext cx="2870188" cy="2152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857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C:\Users\LG\Desktop\Making Game 결과물\송유선\IMG_828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6632"/>
            <a:ext cx="3073114" cy="2304836"/>
          </a:xfrm>
          <a:prstGeom prst="rect">
            <a:avLst/>
          </a:prstGeom>
          <a:noFill/>
        </p:spPr>
      </p:pic>
      <p:pic>
        <p:nvPicPr>
          <p:cNvPr id="6" name="Picture 9" descr="C:\Users\LG\Desktop\Making Game 결과물\송유선\IMG_8284.JPG"/>
          <p:cNvPicPr>
            <a:picLocks noChangeAspect="1" noChangeArrowheads="1"/>
          </p:cNvPicPr>
          <p:nvPr/>
        </p:nvPicPr>
        <p:blipFill>
          <a:blip r:embed="rId3" cstate="print"/>
          <a:srcRect l="10228" r="7946"/>
          <a:stretch>
            <a:fillRect/>
          </a:stretch>
        </p:blipFill>
        <p:spPr bwMode="auto">
          <a:xfrm>
            <a:off x="2667972" y="2886951"/>
            <a:ext cx="4256288" cy="3901238"/>
          </a:xfrm>
          <a:prstGeom prst="rect">
            <a:avLst/>
          </a:prstGeom>
          <a:noFill/>
        </p:spPr>
      </p:pic>
      <p:pic>
        <p:nvPicPr>
          <p:cNvPr id="7" name="Picture 6" descr="C:\Users\LG\Desktop\사진\8.4\IMG_026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5755" y="4653136"/>
            <a:ext cx="2208245" cy="1656184"/>
          </a:xfrm>
          <a:prstGeom prst="rect">
            <a:avLst/>
          </a:prstGeom>
          <a:noFill/>
        </p:spPr>
      </p:pic>
      <p:pic>
        <p:nvPicPr>
          <p:cNvPr id="8" name="Picture 6" descr="C:\Users\LG\Desktop\사진\8.1\IMG_010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5" y="116632"/>
            <a:ext cx="3648405" cy="2736304"/>
          </a:xfrm>
          <a:prstGeom prst="rect">
            <a:avLst/>
          </a:prstGeom>
          <a:noFill/>
        </p:spPr>
      </p:pic>
      <p:pic>
        <p:nvPicPr>
          <p:cNvPr id="9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07504" y="2492896"/>
            <a:ext cx="2448272" cy="3264362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73" y="2852936"/>
            <a:ext cx="2910808" cy="218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LG\Desktop\사진\9월.10월\IMG_051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2168860"/>
            <a:ext cx="2952328" cy="2214246"/>
          </a:xfrm>
          <a:prstGeom prst="rect">
            <a:avLst/>
          </a:prstGeom>
          <a:noFill/>
        </p:spPr>
      </p:pic>
      <p:pic>
        <p:nvPicPr>
          <p:cNvPr id="10243" name="Picture 3" descr="C:\Users\LG\Desktop\사진\9월.10월\IMG_04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437112"/>
            <a:ext cx="2808312" cy="2106234"/>
          </a:xfrm>
          <a:prstGeom prst="rect">
            <a:avLst/>
          </a:prstGeom>
          <a:noFill/>
        </p:spPr>
      </p:pic>
      <p:pic>
        <p:nvPicPr>
          <p:cNvPr id="10244" name="Picture 4" descr="C:\Users\LG\Desktop\사진\9월.10월\IMG_0535.JPG"/>
          <p:cNvPicPr>
            <a:picLocks noChangeAspect="1" noChangeArrowheads="1"/>
          </p:cNvPicPr>
          <p:nvPr/>
        </p:nvPicPr>
        <p:blipFill>
          <a:blip r:embed="rId5" cstate="print"/>
          <a:srcRect l="11493" t="20432" r="8055"/>
          <a:stretch>
            <a:fillRect/>
          </a:stretch>
        </p:blipFill>
        <p:spPr bwMode="auto">
          <a:xfrm>
            <a:off x="2674157" y="82886"/>
            <a:ext cx="3346114" cy="2482018"/>
          </a:xfrm>
          <a:prstGeom prst="rect">
            <a:avLst/>
          </a:prstGeom>
          <a:noFill/>
        </p:spPr>
      </p:pic>
      <p:pic>
        <p:nvPicPr>
          <p:cNvPr id="12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6" cstate="print"/>
          <a:srcRect l="15497" t="21839" b="14827"/>
          <a:stretch>
            <a:fillRect/>
          </a:stretch>
        </p:blipFill>
        <p:spPr bwMode="auto">
          <a:xfrm>
            <a:off x="7596336" y="4797152"/>
            <a:ext cx="1354007" cy="1440160"/>
          </a:xfrm>
          <a:prstGeom prst="rect">
            <a:avLst/>
          </a:prstGeom>
          <a:noFill/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71757" y="2204864"/>
            <a:ext cx="301945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400" b="1" dirty="0" smtClean="0">
                <a:solidFill>
                  <a:schemeClr val="tx2"/>
                </a:solidFill>
                <a:latin typeface="+mn-ea"/>
              </a:rPr>
              <a:t>그림책 학교 어린이 선생님 되다 </a:t>
            </a:r>
            <a:endParaRPr lang="en-US" altLang="ko-KR" sz="44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432" y="476672"/>
            <a:ext cx="2910808" cy="21836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G\Desktop\사진\9월.10월\S22C-614091916020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1107" y="332656"/>
            <a:ext cx="4372686" cy="6048672"/>
          </a:xfrm>
          <a:prstGeom prst="rect">
            <a:avLst/>
          </a:prstGeom>
          <a:noFill/>
        </p:spPr>
      </p:pic>
      <p:pic>
        <p:nvPicPr>
          <p:cNvPr id="9219" name="Picture 3" descr="C:\Users\LG\Desktop\사진\9월.10월\S22C-614091916010_0001.jpg"/>
          <p:cNvPicPr>
            <a:picLocks noChangeAspect="1" noChangeArrowheads="1"/>
          </p:cNvPicPr>
          <p:nvPr/>
        </p:nvPicPr>
        <p:blipFill>
          <a:blip r:embed="rId4" cstate="print"/>
          <a:srcRect l="2920"/>
          <a:stretch>
            <a:fillRect/>
          </a:stretch>
        </p:blipFill>
        <p:spPr bwMode="auto">
          <a:xfrm>
            <a:off x="46115" y="332656"/>
            <a:ext cx="4591477" cy="5040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LG\Desktop\사진\7,1\IMG_962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44008" y="473389"/>
            <a:ext cx="4248472" cy="6008554"/>
          </a:xfrm>
          <a:prstGeom prst="rect">
            <a:avLst/>
          </a:prstGeom>
          <a:noFill/>
        </p:spPr>
      </p:pic>
      <p:pic>
        <p:nvPicPr>
          <p:cNvPr id="7170" name="Picture 2" descr="C:\Users\LG\Desktop\사진\9월.10월\pic201410171721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79" y="785906"/>
            <a:ext cx="4543721" cy="3406705"/>
          </a:xfrm>
          <a:prstGeom prst="rect">
            <a:avLst/>
          </a:prstGeom>
          <a:noFill/>
        </p:spPr>
      </p:pic>
      <p:pic>
        <p:nvPicPr>
          <p:cNvPr id="7171" name="Picture 3" descr="C:\Users\LG\Desktop\사진\9월.10월\DSCN487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280" y="4293096"/>
            <a:ext cx="1535810" cy="1152128"/>
          </a:xfrm>
          <a:prstGeom prst="rect">
            <a:avLst/>
          </a:prstGeom>
          <a:noFill/>
        </p:spPr>
      </p:pic>
      <p:pic>
        <p:nvPicPr>
          <p:cNvPr id="7172" name="Picture 4" descr="C:\Users\LG\Desktop\사진\9월.10월\DSCN482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96165" y="4293096"/>
            <a:ext cx="2975835" cy="2232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LG\Desktop\사진\7,1\IMG_962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0992" y="116632"/>
            <a:ext cx="4194277" cy="2965651"/>
          </a:xfrm>
          <a:prstGeom prst="rect">
            <a:avLst/>
          </a:prstGeom>
          <a:noFill/>
        </p:spPr>
      </p:pic>
      <p:pic>
        <p:nvPicPr>
          <p:cNvPr id="5125" name="Picture 5" descr="C:\Users\LG\Desktop\사진\9월.10월\DSCN517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4051" y="332656"/>
            <a:ext cx="3456384" cy="4604966"/>
          </a:xfrm>
          <a:prstGeom prst="rect">
            <a:avLst/>
          </a:prstGeom>
          <a:noFill/>
        </p:spPr>
      </p:pic>
      <p:pic>
        <p:nvPicPr>
          <p:cNvPr id="5126" name="Picture 6" descr="C:\Users\LG\Desktop\사진\9월.10월\pic201410241527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992" y="3126576"/>
            <a:ext cx="4401008" cy="3299375"/>
          </a:xfrm>
          <a:prstGeom prst="rect">
            <a:avLst/>
          </a:prstGeom>
          <a:noFill/>
        </p:spPr>
      </p:pic>
      <p:pic>
        <p:nvPicPr>
          <p:cNvPr id="5127" name="Picture 7" descr="C:\Users\LG\Desktop\이미지\pks 새 로고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30207" y="5085184"/>
            <a:ext cx="1512613" cy="1584872"/>
          </a:xfrm>
          <a:prstGeom prst="rect">
            <a:avLst/>
          </a:prstGeom>
          <a:noFill/>
        </p:spPr>
      </p:pic>
      <p:pic>
        <p:nvPicPr>
          <p:cNvPr id="5128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7" cstate="print"/>
          <a:srcRect l="15497" t="21839" b="14827"/>
          <a:stretch>
            <a:fillRect/>
          </a:stretch>
        </p:blipFill>
        <p:spPr bwMode="auto">
          <a:xfrm>
            <a:off x="7001027" y="5085184"/>
            <a:ext cx="1489408" cy="15841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LG\Desktop\사진\9월.10월\DSCN5156.JPG"/>
          <p:cNvPicPr>
            <a:picLocks noChangeAspect="1" noChangeArrowheads="1"/>
          </p:cNvPicPr>
          <p:nvPr/>
        </p:nvPicPr>
        <p:blipFill>
          <a:blip r:embed="rId3" cstate="print"/>
          <a:srcRect b="16789"/>
          <a:stretch>
            <a:fillRect/>
          </a:stretch>
        </p:blipFill>
        <p:spPr bwMode="auto">
          <a:xfrm>
            <a:off x="4544719" y="285398"/>
            <a:ext cx="2835594" cy="3143602"/>
          </a:xfrm>
          <a:prstGeom prst="rect">
            <a:avLst/>
          </a:prstGeom>
          <a:noFill/>
        </p:spPr>
      </p:pic>
      <p:pic>
        <p:nvPicPr>
          <p:cNvPr id="5126" name="Picture 6" descr="C:\Users\LG\Desktop\사진\9월.10월\pic201410241527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4791" y="3428999"/>
            <a:ext cx="4193673" cy="3143939"/>
          </a:xfrm>
          <a:prstGeom prst="rect">
            <a:avLst/>
          </a:prstGeom>
          <a:noFill/>
        </p:spPr>
      </p:pic>
      <p:pic>
        <p:nvPicPr>
          <p:cNvPr id="12" name="Picture 2" descr="C:\Users\LG\Desktop\사진\9월.10월\pic201410241537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3" y="135684"/>
            <a:ext cx="4392488" cy="3293315"/>
          </a:xfrm>
          <a:prstGeom prst="rect">
            <a:avLst/>
          </a:prstGeom>
          <a:noFill/>
        </p:spPr>
      </p:pic>
      <p:pic>
        <p:nvPicPr>
          <p:cNvPr id="13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6" cstate="print"/>
          <a:srcRect l="15497" t="21839" b="14827"/>
          <a:stretch>
            <a:fillRect/>
          </a:stretch>
        </p:blipFill>
        <p:spPr bwMode="auto">
          <a:xfrm>
            <a:off x="172919" y="4509120"/>
            <a:ext cx="1800200" cy="1914743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595970"/>
            <a:ext cx="1224136" cy="174104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LG\Desktop\사진\9월.10월\DSCN51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1406" y="114838"/>
            <a:ext cx="4318442" cy="3242154"/>
          </a:xfrm>
          <a:prstGeom prst="rect">
            <a:avLst/>
          </a:prstGeom>
          <a:noFill/>
        </p:spPr>
      </p:pic>
      <p:pic>
        <p:nvPicPr>
          <p:cNvPr id="15362" name="Picture 2" descr="C:\Users\LG\Desktop\이미지\아이들 옆서 뒷표지 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531167"/>
            <a:ext cx="2376264" cy="3245006"/>
          </a:xfrm>
          <a:prstGeom prst="rect">
            <a:avLst/>
          </a:prstGeom>
          <a:noFill/>
        </p:spPr>
      </p:pic>
      <p:pic>
        <p:nvPicPr>
          <p:cNvPr id="15363" name="Picture 3" descr="C:\Users\LG\Desktop\이미지\아이들 엽서 뒷표지 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9848" y="3531167"/>
            <a:ext cx="2144260" cy="1570206"/>
          </a:xfrm>
          <a:prstGeom prst="rect">
            <a:avLst/>
          </a:prstGeom>
          <a:noFill/>
        </p:spPr>
      </p:pic>
      <p:pic>
        <p:nvPicPr>
          <p:cNvPr id="15364" name="Picture 4" descr="C:\Users\LG\Desktop\이미지\아이들 엽서 앞표지 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2016" y="3531167"/>
            <a:ext cx="4039943" cy="2958383"/>
          </a:xfrm>
          <a:prstGeom prst="rect">
            <a:avLst/>
          </a:prstGeom>
          <a:noFill/>
        </p:spPr>
      </p:pic>
      <p:pic>
        <p:nvPicPr>
          <p:cNvPr id="15365" name="Picture 5" descr="C:\Users\LG\Desktop\이미지\아이들 엽서 앞표지 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2017" y="85085"/>
            <a:ext cx="2448694" cy="33439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LG\Desktop\사진\7,1\IMG_962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7503" y="44624"/>
            <a:ext cx="4480941" cy="6337330"/>
          </a:xfrm>
          <a:prstGeom prst="rect">
            <a:avLst/>
          </a:prstGeom>
          <a:noFill/>
        </p:spPr>
      </p:pic>
      <p:pic>
        <p:nvPicPr>
          <p:cNvPr id="2050" name="Picture 2" descr="C:\Users\LG\Desktop\사진\9월.10월\pic201409260030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97651"/>
            <a:ext cx="3960440" cy="2969383"/>
          </a:xfrm>
          <a:prstGeom prst="rect">
            <a:avLst/>
          </a:prstGeom>
          <a:noFill/>
        </p:spPr>
      </p:pic>
      <p:pic>
        <p:nvPicPr>
          <p:cNvPr id="2053" name="Picture 5" descr="C:\Users\LG\Desktop\사진\9월.10월\pic2014092600285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454976"/>
            <a:ext cx="3960440" cy="2970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LG\Desktop\사진\9월.10월\pic201409260023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2025" y="422606"/>
            <a:ext cx="3937692" cy="2952328"/>
          </a:xfrm>
          <a:prstGeom prst="rect">
            <a:avLst/>
          </a:prstGeom>
          <a:noFill/>
        </p:spPr>
      </p:pic>
      <p:pic>
        <p:nvPicPr>
          <p:cNvPr id="2052" name="Picture 4" descr="C:\Users\LG\Desktop\사진\9월.10월\pic2014092600242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2026" y="3501008"/>
            <a:ext cx="3937692" cy="2952034"/>
          </a:xfrm>
          <a:prstGeom prst="rect">
            <a:avLst/>
          </a:prstGeom>
          <a:noFill/>
        </p:spPr>
      </p:pic>
      <p:pic>
        <p:nvPicPr>
          <p:cNvPr id="13314" name="Picture 2" descr="C:\Users\LG\Desktop\사진\9월.10월\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12788"/>
            <a:ext cx="4331459" cy="60304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79512" y="290582"/>
            <a:ext cx="4320480" cy="5991655"/>
          </a:xfrm>
          <a:prstGeom prst="rect">
            <a:avLst/>
          </a:prstGeom>
          <a:noFill/>
        </p:spPr>
      </p:pic>
      <p:pic>
        <p:nvPicPr>
          <p:cNvPr id="10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1999" y="290582"/>
            <a:ext cx="4203599" cy="3066410"/>
          </a:xfrm>
          <a:prstGeom prst="rect">
            <a:avLst/>
          </a:prstGeom>
          <a:noFill/>
        </p:spPr>
      </p:pic>
      <p:pic>
        <p:nvPicPr>
          <p:cNvPr id="8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571999" y="3447600"/>
            <a:ext cx="4217240" cy="30777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93531" y="270993"/>
            <a:ext cx="2558192" cy="1918644"/>
          </a:xfrm>
          <a:prstGeom prst="rect">
            <a:avLst/>
          </a:prstGeom>
          <a:noFill/>
        </p:spPr>
      </p:pic>
      <p:pic>
        <p:nvPicPr>
          <p:cNvPr id="9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643965" y="293520"/>
            <a:ext cx="3072341" cy="2304256"/>
          </a:xfrm>
          <a:prstGeom prst="rect">
            <a:avLst/>
          </a:prstGeom>
          <a:noFill/>
        </p:spPr>
      </p:pic>
      <p:pic>
        <p:nvPicPr>
          <p:cNvPr id="10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928817" y="257952"/>
            <a:ext cx="2592967" cy="1944726"/>
          </a:xfrm>
          <a:prstGeom prst="rect">
            <a:avLst/>
          </a:prstGeom>
          <a:noFill/>
        </p:spPr>
      </p:pic>
      <p:pic>
        <p:nvPicPr>
          <p:cNvPr id="11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282847" y="2541915"/>
            <a:ext cx="2496277" cy="1872208"/>
          </a:xfrm>
          <a:prstGeom prst="rect">
            <a:avLst/>
          </a:prstGeom>
          <a:noFill/>
        </p:spPr>
      </p:pic>
      <p:pic>
        <p:nvPicPr>
          <p:cNvPr id="12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2863474" y="2307757"/>
            <a:ext cx="2753657" cy="2065243"/>
          </a:xfrm>
          <a:prstGeom prst="rect">
            <a:avLst/>
          </a:prstGeom>
          <a:noFill/>
        </p:spPr>
      </p:pic>
      <p:pic>
        <p:nvPicPr>
          <p:cNvPr id="13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93530" y="4491119"/>
            <a:ext cx="2616291" cy="1962218"/>
          </a:xfrm>
          <a:prstGeom prst="rect">
            <a:avLst/>
          </a:prstGeom>
          <a:noFill/>
        </p:spPr>
      </p:pic>
      <p:pic>
        <p:nvPicPr>
          <p:cNvPr id="14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3016534" y="4455115"/>
            <a:ext cx="2712301" cy="2034226"/>
          </a:xfrm>
          <a:prstGeom prst="rect">
            <a:avLst/>
          </a:prstGeom>
          <a:noFill/>
        </p:spPr>
      </p:pic>
      <p:pic>
        <p:nvPicPr>
          <p:cNvPr id="15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 rot="5400000">
            <a:off x="5329332" y="3102365"/>
            <a:ext cx="3870828" cy="29031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LG\Desktop\사진\사진\IMG_79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854" y="538104"/>
            <a:ext cx="3810285" cy="2857714"/>
          </a:xfrm>
          <a:prstGeom prst="rect">
            <a:avLst/>
          </a:prstGeom>
          <a:noFill/>
        </p:spPr>
      </p:pic>
      <p:pic>
        <p:nvPicPr>
          <p:cNvPr id="3077" name="Picture 5" descr="C:\Users\LG\Desktop\사진\사진\IMG_773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224" y="2583735"/>
            <a:ext cx="5046848" cy="3785135"/>
          </a:xfrm>
          <a:prstGeom prst="rect">
            <a:avLst/>
          </a:prstGeom>
          <a:noFill/>
        </p:spPr>
      </p:pic>
      <p:pic>
        <p:nvPicPr>
          <p:cNvPr id="3078" name="Picture 6" descr="C:\Users\LG\Desktop\사진\선별사진\새 폴더\DSCN093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364" y="116632"/>
            <a:ext cx="1854698" cy="2376264"/>
          </a:xfrm>
          <a:prstGeom prst="rect">
            <a:avLst/>
          </a:prstGeom>
          <a:noFill/>
        </p:spPr>
      </p:pic>
      <p:pic>
        <p:nvPicPr>
          <p:cNvPr id="3080" name="Picture 8" descr="C:\Users\LG\Desktop\사진\아빠달\IMG_723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3224" y="116632"/>
            <a:ext cx="3072341" cy="2304256"/>
          </a:xfrm>
          <a:prstGeom prst="rect">
            <a:avLst/>
          </a:prstGeom>
          <a:noFill/>
        </p:spPr>
      </p:pic>
      <p:pic>
        <p:nvPicPr>
          <p:cNvPr id="15" name="Picture 5" descr="C:\Users\LG\Desktop\사진\8.4\IMG_870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4855" y="3501008"/>
            <a:ext cx="3781641" cy="28362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3902" y="279610"/>
            <a:ext cx="2732990" cy="3643987"/>
          </a:xfrm>
          <a:prstGeom prst="rect">
            <a:avLst/>
          </a:prstGeom>
          <a:noFill/>
        </p:spPr>
      </p:pic>
      <p:pic>
        <p:nvPicPr>
          <p:cNvPr id="9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rot="5400000">
            <a:off x="6474210" y="3867049"/>
            <a:ext cx="2928325" cy="2196243"/>
          </a:xfrm>
          <a:prstGeom prst="rect">
            <a:avLst/>
          </a:prstGeom>
          <a:noFill/>
        </p:spPr>
      </p:pic>
      <p:pic>
        <p:nvPicPr>
          <p:cNvPr id="10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919638" y="279610"/>
            <a:ext cx="2430270" cy="3240360"/>
          </a:xfrm>
          <a:prstGeom prst="rect">
            <a:avLst/>
          </a:prstGeom>
          <a:noFill/>
        </p:spPr>
      </p:pic>
      <p:pic>
        <p:nvPicPr>
          <p:cNvPr id="13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6" cstate="print"/>
          <a:srcRect t="15152"/>
          <a:stretch>
            <a:fillRect/>
          </a:stretch>
        </p:blipFill>
        <p:spPr bwMode="auto">
          <a:xfrm>
            <a:off x="93324" y="4653136"/>
            <a:ext cx="2738672" cy="1742792"/>
          </a:xfrm>
          <a:prstGeom prst="rect">
            <a:avLst/>
          </a:prstGeom>
          <a:noFill/>
        </p:spPr>
      </p:pic>
      <p:pic>
        <p:nvPicPr>
          <p:cNvPr id="14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4724366" y="3645024"/>
            <a:ext cx="2083178" cy="2773231"/>
          </a:xfrm>
          <a:prstGeom prst="rect">
            <a:avLst/>
          </a:prstGeom>
          <a:noFill/>
        </p:spPr>
      </p:pic>
      <p:pic>
        <p:nvPicPr>
          <p:cNvPr id="15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910557" y="4108205"/>
            <a:ext cx="1735248" cy="2310050"/>
          </a:xfrm>
          <a:prstGeom prst="rect">
            <a:avLst/>
          </a:prstGeom>
          <a:noFill/>
        </p:spPr>
      </p:pic>
      <p:pic>
        <p:nvPicPr>
          <p:cNvPr id="16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5413373" y="279610"/>
            <a:ext cx="3623121" cy="27173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7020272" y="6550223"/>
            <a:ext cx="3024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2014. Creative PKS-PEC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6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572000" y="139190"/>
            <a:ext cx="2016224" cy="3023890"/>
          </a:xfrm>
          <a:prstGeom prst="rect">
            <a:avLst/>
          </a:prstGeom>
          <a:noFill/>
        </p:spPr>
      </p:pic>
      <p:pic>
        <p:nvPicPr>
          <p:cNvPr id="3077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4" cstate="print"/>
          <a:srcRect r="6618" b="3274"/>
          <a:stretch>
            <a:fillRect/>
          </a:stretch>
        </p:blipFill>
        <p:spPr bwMode="auto">
          <a:xfrm>
            <a:off x="56685" y="116631"/>
            <a:ext cx="4309877" cy="6313795"/>
          </a:xfrm>
          <a:prstGeom prst="rect">
            <a:avLst/>
          </a:prstGeom>
          <a:noFill/>
        </p:spPr>
      </p:pic>
      <p:pic>
        <p:nvPicPr>
          <p:cNvPr id="8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504825" y="3264237"/>
            <a:ext cx="2328361" cy="3285986"/>
          </a:xfrm>
          <a:prstGeom prst="rect">
            <a:avLst/>
          </a:prstGeom>
          <a:noFill/>
        </p:spPr>
      </p:pic>
      <p:pic>
        <p:nvPicPr>
          <p:cNvPr id="9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6" cstate="print"/>
          <a:srcRect l="15497" t="21839" b="14827"/>
          <a:stretch>
            <a:fillRect/>
          </a:stretch>
        </p:blipFill>
        <p:spPr bwMode="auto">
          <a:xfrm>
            <a:off x="6974468" y="1174133"/>
            <a:ext cx="1858718" cy="19769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2047" y="253253"/>
            <a:ext cx="4123119" cy="3091763"/>
          </a:xfrm>
          <a:prstGeom prst="rect">
            <a:avLst/>
          </a:prstGeom>
          <a:noFill/>
        </p:spPr>
      </p:pic>
      <p:pic>
        <p:nvPicPr>
          <p:cNvPr id="9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607569" y="3356992"/>
            <a:ext cx="4125182" cy="3093310"/>
          </a:xfrm>
          <a:prstGeom prst="rect">
            <a:avLst/>
          </a:prstGeom>
          <a:noFill/>
        </p:spPr>
      </p:pic>
      <p:pic>
        <p:nvPicPr>
          <p:cNvPr id="10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607569" y="291766"/>
            <a:ext cx="4125182" cy="3093310"/>
          </a:xfrm>
          <a:prstGeom prst="rect">
            <a:avLst/>
          </a:prstGeom>
          <a:noFill/>
        </p:spPr>
      </p:pic>
      <p:pic>
        <p:nvPicPr>
          <p:cNvPr id="11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17025" y="3383462"/>
            <a:ext cx="4093165" cy="30698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3" cstate="print"/>
          <a:srcRect b="3541"/>
          <a:stretch>
            <a:fillRect/>
          </a:stretch>
        </p:blipFill>
        <p:spPr bwMode="auto">
          <a:xfrm>
            <a:off x="179512" y="43580"/>
            <a:ext cx="3816424" cy="5206524"/>
          </a:xfrm>
          <a:prstGeom prst="rect">
            <a:avLst/>
          </a:prstGeom>
          <a:noFill/>
        </p:spPr>
      </p:pic>
      <p:pic>
        <p:nvPicPr>
          <p:cNvPr id="10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4" cstate="print"/>
          <a:srcRect l="15497" t="21839" b="14827"/>
          <a:stretch>
            <a:fillRect/>
          </a:stretch>
        </p:blipFill>
        <p:spPr bwMode="auto">
          <a:xfrm>
            <a:off x="2530061" y="5304474"/>
            <a:ext cx="1465875" cy="1559146"/>
          </a:xfrm>
          <a:prstGeom prst="rect">
            <a:avLst/>
          </a:prstGeom>
          <a:noFill/>
        </p:spPr>
      </p:pic>
      <p:pic>
        <p:nvPicPr>
          <p:cNvPr id="11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5" cstate="print"/>
          <a:srcRect r="5808"/>
          <a:stretch>
            <a:fillRect/>
          </a:stretch>
        </p:blipFill>
        <p:spPr bwMode="auto">
          <a:xfrm>
            <a:off x="4283968" y="4153656"/>
            <a:ext cx="2088232" cy="1662741"/>
          </a:xfrm>
          <a:prstGeom prst="rect">
            <a:avLst/>
          </a:prstGeom>
          <a:noFill/>
        </p:spPr>
      </p:pic>
      <p:pic>
        <p:nvPicPr>
          <p:cNvPr id="12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444208" y="4153656"/>
            <a:ext cx="2496277" cy="1872208"/>
          </a:xfrm>
          <a:prstGeom prst="rect">
            <a:avLst/>
          </a:prstGeom>
          <a:noFill/>
        </p:spPr>
      </p:pic>
      <p:pic>
        <p:nvPicPr>
          <p:cNvPr id="13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4274738" y="620688"/>
            <a:ext cx="4666645" cy="3499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8573" y="188640"/>
            <a:ext cx="3936438" cy="2952328"/>
          </a:xfrm>
          <a:prstGeom prst="rect">
            <a:avLst/>
          </a:prstGeom>
          <a:noFill/>
        </p:spPr>
      </p:pic>
      <p:pic>
        <p:nvPicPr>
          <p:cNvPr id="10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4" cstate="print"/>
          <a:srcRect l="15497" t="21839" b="14827"/>
          <a:stretch>
            <a:fillRect/>
          </a:stretch>
        </p:blipFill>
        <p:spPr bwMode="auto">
          <a:xfrm>
            <a:off x="4572000" y="1483484"/>
            <a:ext cx="1152128" cy="1225436"/>
          </a:xfrm>
          <a:prstGeom prst="rect">
            <a:avLst/>
          </a:prstGeom>
          <a:noFill/>
        </p:spPr>
      </p:pic>
      <p:pic>
        <p:nvPicPr>
          <p:cNvPr id="12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71871" y="3429000"/>
            <a:ext cx="2976331" cy="2232248"/>
          </a:xfrm>
          <a:prstGeom prst="rect">
            <a:avLst/>
          </a:prstGeom>
          <a:noFill/>
        </p:spPr>
      </p:pic>
      <p:pic>
        <p:nvPicPr>
          <p:cNvPr id="13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5794768" y="332656"/>
            <a:ext cx="3168352" cy="2376264"/>
          </a:xfrm>
          <a:prstGeom prst="rect">
            <a:avLst/>
          </a:prstGeom>
          <a:noFill/>
        </p:spPr>
      </p:pic>
      <p:pic>
        <p:nvPicPr>
          <p:cNvPr id="14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760433" y="2889539"/>
            <a:ext cx="2160240" cy="1620180"/>
          </a:xfrm>
          <a:prstGeom prst="rect">
            <a:avLst/>
          </a:prstGeom>
          <a:noFill/>
        </p:spPr>
      </p:pic>
      <p:pic>
        <p:nvPicPr>
          <p:cNvPr id="16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6786035" y="4653136"/>
            <a:ext cx="2143331" cy="1607498"/>
          </a:xfrm>
          <a:prstGeom prst="rect">
            <a:avLst/>
          </a:prstGeom>
          <a:noFill/>
        </p:spPr>
      </p:pic>
      <p:pic>
        <p:nvPicPr>
          <p:cNvPr id="17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3347864" y="3411387"/>
            <a:ext cx="3090928" cy="2318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572000" y="332656"/>
            <a:ext cx="4314892" cy="6102465"/>
          </a:xfrm>
          <a:prstGeom prst="rect">
            <a:avLst/>
          </a:prstGeom>
          <a:noFill/>
        </p:spPr>
      </p:pic>
      <p:pic>
        <p:nvPicPr>
          <p:cNvPr id="3077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31735" y="332656"/>
            <a:ext cx="4309508" cy="6094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7704" y="285864"/>
            <a:ext cx="4320480" cy="6109649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647113"/>
            <a:ext cx="1224136" cy="17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73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3" cstate="print"/>
          <a:srcRect t="4598" r="6897"/>
          <a:stretch>
            <a:fillRect/>
          </a:stretch>
        </p:blipFill>
        <p:spPr bwMode="auto">
          <a:xfrm>
            <a:off x="1467440" y="3262697"/>
            <a:ext cx="3755990" cy="2886548"/>
          </a:xfrm>
          <a:prstGeom prst="rect">
            <a:avLst/>
          </a:prstGeom>
          <a:noFill/>
        </p:spPr>
      </p:pic>
      <p:pic>
        <p:nvPicPr>
          <p:cNvPr id="3077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4" cstate="print"/>
          <a:srcRect t="3604"/>
          <a:stretch>
            <a:fillRect/>
          </a:stretch>
        </p:blipFill>
        <p:spPr bwMode="auto">
          <a:xfrm>
            <a:off x="1476913" y="454584"/>
            <a:ext cx="3806733" cy="2752164"/>
          </a:xfrm>
          <a:prstGeom prst="rect">
            <a:avLst/>
          </a:prstGeom>
          <a:noFill/>
        </p:spPr>
      </p:pic>
      <p:pic>
        <p:nvPicPr>
          <p:cNvPr id="8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316922" y="446896"/>
            <a:ext cx="3679802" cy="2759852"/>
          </a:xfrm>
          <a:prstGeom prst="rect">
            <a:avLst/>
          </a:prstGeom>
          <a:noFill/>
        </p:spPr>
      </p:pic>
      <p:pic>
        <p:nvPicPr>
          <p:cNvPr id="9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6" cstate="print"/>
          <a:srcRect l="15497" t="21839" b="14827"/>
          <a:stretch>
            <a:fillRect/>
          </a:stretch>
        </p:blipFill>
        <p:spPr bwMode="auto">
          <a:xfrm>
            <a:off x="96546" y="454584"/>
            <a:ext cx="1307073" cy="1390240"/>
          </a:xfrm>
          <a:prstGeom prst="rect">
            <a:avLst/>
          </a:prstGeom>
          <a:noFill/>
        </p:spPr>
      </p:pic>
      <p:pic>
        <p:nvPicPr>
          <p:cNvPr id="10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266667" y="3351703"/>
            <a:ext cx="3730057" cy="27975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657901" y="176636"/>
            <a:ext cx="4192469" cy="3144352"/>
          </a:xfrm>
          <a:prstGeom prst="rect">
            <a:avLst/>
          </a:prstGeom>
          <a:noFill/>
        </p:spPr>
      </p:pic>
      <p:pic>
        <p:nvPicPr>
          <p:cNvPr id="5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593103" y="3428999"/>
            <a:ext cx="3912433" cy="2934325"/>
          </a:xfrm>
          <a:prstGeom prst="rect">
            <a:avLst/>
          </a:prstGeom>
          <a:noFill/>
        </p:spPr>
      </p:pic>
      <p:pic>
        <p:nvPicPr>
          <p:cNvPr id="6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79511" y="3429000"/>
            <a:ext cx="3912435" cy="2934325"/>
          </a:xfrm>
          <a:prstGeom prst="rect">
            <a:avLst/>
          </a:prstGeom>
          <a:noFill/>
        </p:spPr>
      </p:pic>
      <p:pic>
        <p:nvPicPr>
          <p:cNvPr id="7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921359" y="2132856"/>
            <a:ext cx="1584177" cy="1188132"/>
          </a:xfrm>
          <a:prstGeom prst="rect">
            <a:avLst/>
          </a:prstGeom>
          <a:noFill/>
        </p:spPr>
      </p:pic>
      <p:pic>
        <p:nvPicPr>
          <p:cNvPr id="8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 rot="5400000">
            <a:off x="-216534" y="573346"/>
            <a:ext cx="3168352" cy="2376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6271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7502" y="260647"/>
            <a:ext cx="4248474" cy="3186355"/>
          </a:xfrm>
          <a:prstGeom prst="rect">
            <a:avLst/>
          </a:prstGeom>
          <a:noFill/>
        </p:spPr>
      </p:pic>
      <p:pic>
        <p:nvPicPr>
          <p:cNvPr id="9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4" cstate="print"/>
          <a:srcRect l="15497" t="21839" b="14827"/>
          <a:stretch>
            <a:fillRect/>
          </a:stretch>
        </p:blipFill>
        <p:spPr bwMode="auto">
          <a:xfrm>
            <a:off x="7886501" y="5284181"/>
            <a:ext cx="1099214" cy="1169155"/>
          </a:xfrm>
          <a:prstGeom prst="rect">
            <a:avLst/>
          </a:prstGeom>
          <a:noFill/>
        </p:spPr>
      </p:pic>
      <p:pic>
        <p:nvPicPr>
          <p:cNvPr id="14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571999" y="1844824"/>
            <a:ext cx="2112235" cy="1584176"/>
          </a:xfrm>
          <a:prstGeom prst="rect">
            <a:avLst/>
          </a:prstGeom>
          <a:noFill/>
        </p:spPr>
      </p:pic>
      <p:pic>
        <p:nvPicPr>
          <p:cNvPr id="1031" name="Picture 7" descr="C:\Users\LG\Desktop\폰사진\20141224_10161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92268" y="3588267"/>
            <a:ext cx="3820092" cy="2865069"/>
          </a:xfrm>
          <a:prstGeom prst="rect">
            <a:avLst/>
          </a:prstGeom>
          <a:noFill/>
        </p:spPr>
      </p:pic>
      <p:pic>
        <p:nvPicPr>
          <p:cNvPr id="1036" name="Picture 12" descr="C:\Users\LG\Desktop\폰사진\20141224_10374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28572" y="1735947"/>
            <a:ext cx="2281406" cy="1711055"/>
          </a:xfrm>
          <a:prstGeom prst="rect">
            <a:avLst/>
          </a:prstGeom>
          <a:noFill/>
        </p:spPr>
      </p:pic>
      <p:pic>
        <p:nvPicPr>
          <p:cNvPr id="1037" name="Picture 13" descr="C:\Users\LG\Desktop\폰사진\20141224_103758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7503" y="3573016"/>
            <a:ext cx="3840427" cy="2880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G\Desktop\사진\9월.10월\IMG_047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8572" y="2463287"/>
            <a:ext cx="4680520" cy="3510390"/>
          </a:xfrm>
          <a:prstGeom prst="rect">
            <a:avLst/>
          </a:prstGeom>
          <a:noFill/>
        </p:spPr>
      </p:pic>
      <p:pic>
        <p:nvPicPr>
          <p:cNvPr id="5" name="Picture 7" descr="C:\Users\LG\Desktop\사진\선별사진\새 폴더\구름나라.JPG"/>
          <p:cNvPicPr>
            <a:picLocks noChangeAspect="1" noChangeArrowheads="1"/>
          </p:cNvPicPr>
          <p:nvPr/>
        </p:nvPicPr>
        <p:blipFill>
          <a:blip r:embed="rId3" cstate="print"/>
          <a:srcRect l="14244" t="4887" r="27525"/>
          <a:stretch>
            <a:fillRect/>
          </a:stretch>
        </p:blipFill>
        <p:spPr bwMode="auto">
          <a:xfrm>
            <a:off x="107504" y="884322"/>
            <a:ext cx="4169528" cy="5089355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8618"/>
            <a:ext cx="1584176" cy="225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LG\Desktop\폰사진\20141224_1025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9417" y="4077072"/>
            <a:ext cx="1682698" cy="2243597"/>
          </a:xfrm>
          <a:prstGeom prst="rect">
            <a:avLst/>
          </a:prstGeom>
          <a:noFill/>
        </p:spPr>
      </p:pic>
      <p:pic>
        <p:nvPicPr>
          <p:cNvPr id="5" name="Picture 4" descr="C:\Users\LG\Desktop\폰사진\20141223_1744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332656"/>
            <a:ext cx="3492388" cy="4656517"/>
          </a:xfrm>
          <a:prstGeom prst="rect">
            <a:avLst/>
          </a:prstGeom>
          <a:noFill/>
        </p:spPr>
      </p:pic>
      <p:pic>
        <p:nvPicPr>
          <p:cNvPr id="6" name="Picture 16" descr="C:\Users\LG\Desktop\폰사진\20141224_10571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445" y="3656373"/>
            <a:ext cx="3552395" cy="2664296"/>
          </a:xfrm>
          <a:prstGeom prst="rect">
            <a:avLst/>
          </a:prstGeom>
          <a:noFill/>
        </p:spPr>
      </p:pic>
      <p:pic>
        <p:nvPicPr>
          <p:cNvPr id="7" name="Picture 17" descr="C:\Users\LG\Desktop\폰사진\20141224_12091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445" y="188640"/>
            <a:ext cx="4320480" cy="3240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86282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3" cstate="print"/>
          <a:srcRect l="15497" t="21839" b="14827"/>
          <a:stretch>
            <a:fillRect/>
          </a:stretch>
        </p:blipFill>
        <p:spPr bwMode="auto">
          <a:xfrm>
            <a:off x="7812360" y="5189264"/>
            <a:ext cx="1099214" cy="1169155"/>
          </a:xfrm>
          <a:prstGeom prst="rect">
            <a:avLst/>
          </a:prstGeom>
          <a:noFill/>
        </p:spPr>
      </p:pic>
      <p:pic>
        <p:nvPicPr>
          <p:cNvPr id="2" name="Picture 5" descr="C:\Users\LG\Desktop\폰사진\20141224_1012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7643" y="332656"/>
            <a:ext cx="2777376" cy="2083032"/>
          </a:xfrm>
          <a:prstGeom prst="rect">
            <a:avLst/>
          </a:prstGeom>
          <a:noFill/>
        </p:spPr>
      </p:pic>
      <p:pic>
        <p:nvPicPr>
          <p:cNvPr id="1030" name="Picture 6" descr="C:\Users\LG\Desktop\폰사진\20141224_10121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126" y="332656"/>
            <a:ext cx="2777376" cy="2083032"/>
          </a:xfrm>
          <a:prstGeom prst="rect">
            <a:avLst/>
          </a:prstGeom>
          <a:noFill/>
        </p:spPr>
      </p:pic>
      <p:pic>
        <p:nvPicPr>
          <p:cNvPr id="1033" name="Picture 9" descr="C:\Users\LG\Desktop\폰사진\20141224_10304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19" y="3140968"/>
            <a:ext cx="4289935" cy="3217451"/>
          </a:xfrm>
          <a:prstGeom prst="rect">
            <a:avLst/>
          </a:prstGeom>
          <a:noFill/>
        </p:spPr>
      </p:pic>
      <p:pic>
        <p:nvPicPr>
          <p:cNvPr id="1035" name="Picture 11" descr="C:\Users\LG\Desktop\폰사진\20141224_10340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4005064"/>
            <a:ext cx="3134548" cy="2350911"/>
          </a:xfrm>
          <a:prstGeom prst="rect">
            <a:avLst/>
          </a:prstGeom>
          <a:noFill/>
        </p:spPr>
      </p:pic>
      <p:pic>
        <p:nvPicPr>
          <p:cNvPr id="1039" name="Picture 15" descr="C:\Users\LG\Desktop\폰사진\20141224_10430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2160" y="332656"/>
            <a:ext cx="2956888" cy="22176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LG\Desktop\폰사진\20141223_1744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83608"/>
            <a:ext cx="4460074" cy="5946766"/>
          </a:xfrm>
          <a:prstGeom prst="rect">
            <a:avLst/>
          </a:prstGeom>
          <a:noFill/>
        </p:spPr>
      </p:pic>
      <p:pic>
        <p:nvPicPr>
          <p:cNvPr id="5" name="Picture 10" descr="C:\Users\LG\Desktop\폰사진\20141224_1032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83608"/>
            <a:ext cx="4032448" cy="3024335"/>
          </a:xfrm>
          <a:prstGeom prst="rect">
            <a:avLst/>
          </a:prstGeom>
          <a:noFill/>
        </p:spPr>
      </p:pic>
      <p:pic>
        <p:nvPicPr>
          <p:cNvPr id="6" name="Picture 2" descr="C:\Users\LG\Desktop\폰사진\20141223_17412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546065"/>
            <a:ext cx="2088232" cy="2784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560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LG\Desktop\이미지\에듀이벤트\쿠킹 이벤트 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8606" y="116632"/>
            <a:ext cx="4443394" cy="6285252"/>
          </a:xfrm>
          <a:prstGeom prst="rect">
            <a:avLst/>
          </a:prstGeom>
          <a:noFill/>
        </p:spPr>
      </p:pic>
      <p:pic>
        <p:nvPicPr>
          <p:cNvPr id="10" name="Picture 8" descr="C:\Users\LG\Desktop\이미지\표지시안C.jpg"/>
          <p:cNvPicPr>
            <a:picLocks noChangeAspect="1" noChangeArrowheads="1"/>
          </p:cNvPicPr>
          <p:nvPr/>
        </p:nvPicPr>
        <p:blipFill>
          <a:blip r:embed="rId4" cstate="print"/>
          <a:srcRect l="15497" t="21839" b="14827"/>
          <a:stretch>
            <a:fillRect/>
          </a:stretch>
        </p:blipFill>
        <p:spPr bwMode="auto">
          <a:xfrm>
            <a:off x="4139952" y="6447634"/>
            <a:ext cx="385817" cy="410366"/>
          </a:xfrm>
          <a:prstGeom prst="rect">
            <a:avLst/>
          </a:prstGeom>
          <a:noFill/>
        </p:spPr>
      </p:pic>
      <p:pic>
        <p:nvPicPr>
          <p:cNvPr id="11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312589" y="3501008"/>
            <a:ext cx="3672408" cy="2751479"/>
          </a:xfrm>
          <a:prstGeom prst="rect">
            <a:avLst/>
          </a:prstGeom>
          <a:noFill/>
        </p:spPr>
      </p:pic>
      <p:pic>
        <p:nvPicPr>
          <p:cNvPr id="13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860032" y="332656"/>
            <a:ext cx="4132700" cy="30963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3" cstate="print"/>
          <a:srcRect l="10769"/>
          <a:stretch>
            <a:fillRect/>
          </a:stretch>
        </p:blipFill>
        <p:spPr bwMode="auto">
          <a:xfrm>
            <a:off x="5326226" y="404664"/>
            <a:ext cx="3472076" cy="2915337"/>
          </a:xfrm>
          <a:prstGeom prst="rect">
            <a:avLst/>
          </a:prstGeom>
          <a:noFill/>
        </p:spPr>
      </p:pic>
      <p:pic>
        <p:nvPicPr>
          <p:cNvPr id="11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4" cstate="print"/>
          <a:srcRect l="6334" t="11271" r="7108" b="21101"/>
          <a:stretch>
            <a:fillRect/>
          </a:stretch>
        </p:blipFill>
        <p:spPr bwMode="auto">
          <a:xfrm>
            <a:off x="193294" y="404663"/>
            <a:ext cx="1147995" cy="671997"/>
          </a:xfrm>
          <a:prstGeom prst="rect">
            <a:avLst/>
          </a:prstGeom>
          <a:noFill/>
        </p:spPr>
      </p:pic>
      <p:pic>
        <p:nvPicPr>
          <p:cNvPr id="12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07504" y="3356992"/>
            <a:ext cx="3700755" cy="2772719"/>
          </a:xfrm>
          <a:prstGeom prst="rect">
            <a:avLst/>
          </a:prstGeom>
          <a:noFill/>
        </p:spPr>
      </p:pic>
      <p:pic>
        <p:nvPicPr>
          <p:cNvPr id="13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6" cstate="print"/>
          <a:srcRect b="14940"/>
          <a:stretch>
            <a:fillRect/>
          </a:stretch>
        </p:blipFill>
        <p:spPr bwMode="auto">
          <a:xfrm>
            <a:off x="3864186" y="3356992"/>
            <a:ext cx="4934116" cy="3144475"/>
          </a:xfrm>
          <a:prstGeom prst="rect">
            <a:avLst/>
          </a:prstGeom>
          <a:noFill/>
        </p:spPr>
      </p:pic>
      <p:pic>
        <p:nvPicPr>
          <p:cNvPr id="16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1393007" y="408877"/>
            <a:ext cx="3881501" cy="29111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20267" y="332656"/>
            <a:ext cx="7045944" cy="3024336"/>
          </a:xfrm>
          <a:prstGeom prst="rect">
            <a:avLst/>
          </a:prstGeom>
          <a:noFill/>
        </p:spPr>
      </p:pic>
      <p:pic>
        <p:nvPicPr>
          <p:cNvPr id="5" name="Picture 4" descr="C:\Users\LG\Desktop\이미지\에듀이벤트\쿠킹 프로젝트 2 최종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32064" y="3450959"/>
            <a:ext cx="2820256" cy="3360806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3016"/>
            <a:ext cx="1730253" cy="24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5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DSCN247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69778"/>
            <a:ext cx="4005908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DSCN247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0" y="3369778"/>
            <a:ext cx="2255837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esktop\DSCN247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781" y="346197"/>
            <a:ext cx="2170875" cy="289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esktop\DSCN247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346198"/>
            <a:ext cx="2166337" cy="288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user\Desktop\IMG_187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0" y="21619"/>
            <a:ext cx="4392489" cy="32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417668" y="3262195"/>
            <a:ext cx="301945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dirty="0" smtClean="0">
                <a:solidFill>
                  <a:schemeClr val="tx2"/>
                </a:solidFill>
                <a:latin typeface="+mn-ea"/>
              </a:rPr>
              <a:t>CREATIVE CONTEST</a:t>
            </a:r>
            <a:endParaRPr lang="en-US" altLang="ko-KR" sz="44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331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LG\Desktop\사진\엘렌\DSCN116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3491136"/>
            <a:ext cx="2160240" cy="2880320"/>
          </a:xfrm>
          <a:prstGeom prst="rect">
            <a:avLst/>
          </a:prstGeom>
          <a:noFill/>
        </p:spPr>
      </p:pic>
      <p:pic>
        <p:nvPicPr>
          <p:cNvPr id="13315" name="Picture 3" descr="C:\Users\LG\Desktop\사진\자유놀이\DSCN05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491136"/>
            <a:ext cx="2160240" cy="2879538"/>
          </a:xfrm>
          <a:prstGeom prst="rect">
            <a:avLst/>
          </a:prstGeom>
          <a:noFill/>
        </p:spPr>
      </p:pic>
      <p:pic>
        <p:nvPicPr>
          <p:cNvPr id="13319" name="Picture 7" descr="C:\Users\LG\Desktop\사진\자유놀이\DSCN0453.JPG"/>
          <p:cNvPicPr>
            <a:picLocks noChangeAspect="1" noChangeArrowheads="1"/>
          </p:cNvPicPr>
          <p:nvPr/>
        </p:nvPicPr>
        <p:blipFill>
          <a:blip r:embed="rId5" cstate="print"/>
          <a:srcRect t="26063"/>
          <a:stretch>
            <a:fillRect/>
          </a:stretch>
        </p:blipFill>
        <p:spPr bwMode="auto">
          <a:xfrm>
            <a:off x="245538" y="2204864"/>
            <a:ext cx="4226176" cy="4165810"/>
          </a:xfrm>
          <a:prstGeom prst="rect">
            <a:avLst/>
          </a:prstGeom>
          <a:noFill/>
        </p:spPr>
      </p:pic>
      <p:pic>
        <p:nvPicPr>
          <p:cNvPr id="13320" name="Picture 8" descr="C:\Users\LG\Desktop\사진\자유놀이\DSCN065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040" y="332655"/>
            <a:ext cx="4104456" cy="3079177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2655"/>
            <a:ext cx="2910808" cy="2183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LG\Desktop\사진\자유놀이\DSCN066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01632"/>
            <a:ext cx="4093495" cy="3070955"/>
          </a:xfrm>
          <a:prstGeom prst="rect">
            <a:avLst/>
          </a:prstGeom>
          <a:noFill/>
        </p:spPr>
      </p:pic>
      <p:pic>
        <p:nvPicPr>
          <p:cNvPr id="5" name="Picture 5" descr="C:\Users\LG\Desktop\사진\자유놀이\DSCN0934.JPG"/>
          <p:cNvPicPr>
            <a:picLocks noChangeAspect="1" noChangeArrowheads="1"/>
          </p:cNvPicPr>
          <p:nvPr/>
        </p:nvPicPr>
        <p:blipFill>
          <a:blip r:embed="rId3" cstate="print"/>
          <a:srcRect t="12483"/>
          <a:stretch>
            <a:fillRect/>
          </a:stretch>
        </p:blipFill>
        <p:spPr bwMode="auto">
          <a:xfrm>
            <a:off x="4572000" y="3501007"/>
            <a:ext cx="4464496" cy="2930405"/>
          </a:xfrm>
          <a:prstGeom prst="rect">
            <a:avLst/>
          </a:prstGeom>
          <a:noFill/>
        </p:spPr>
      </p:pic>
      <p:pic>
        <p:nvPicPr>
          <p:cNvPr id="6" name="Picture 6" descr="C:\Users\LG\Desktop\사진\자유놀이\DSCN0451.JPG"/>
          <p:cNvPicPr>
            <a:picLocks noChangeAspect="1" noChangeArrowheads="1"/>
          </p:cNvPicPr>
          <p:nvPr/>
        </p:nvPicPr>
        <p:blipFill>
          <a:blip r:embed="rId4" cstate="print"/>
          <a:srcRect t="11755"/>
          <a:stretch>
            <a:fillRect/>
          </a:stretch>
        </p:blipFill>
        <p:spPr bwMode="auto">
          <a:xfrm>
            <a:off x="179512" y="401632"/>
            <a:ext cx="4331459" cy="5095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613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4955" y="1988840"/>
            <a:ext cx="8803232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latin typeface="+mn-ea"/>
              </a:rPr>
              <a:t>그림책을 활용한 </a:t>
            </a:r>
            <a:endParaRPr lang="en-US" altLang="ko-KR" sz="5400" b="1" dirty="0" smtClean="0">
              <a:solidFill>
                <a:schemeClr val="tx2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5400" b="1" dirty="0" err="1" smtClean="0">
                <a:solidFill>
                  <a:schemeClr val="tx2"/>
                </a:solidFill>
                <a:latin typeface="+mn-ea"/>
              </a:rPr>
              <a:t>융합형</a:t>
            </a:r>
            <a:r>
              <a:rPr lang="en-US" altLang="ko-KR" sz="5400" b="1" dirty="0" smtClean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5400" b="1" dirty="0" smtClean="0">
                <a:solidFill>
                  <a:schemeClr val="tx2"/>
                </a:solidFill>
                <a:latin typeface="+mn-ea"/>
              </a:rPr>
              <a:t>창조 교육 </a:t>
            </a:r>
            <a:endParaRPr lang="en-US" altLang="ko-KR" sz="5400" b="1" dirty="0" smtClean="0">
              <a:solidFill>
                <a:schemeClr val="tx2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latin typeface="+mn-ea"/>
              </a:rPr>
              <a:t>프로그램 </a:t>
            </a:r>
            <a:r>
              <a:rPr lang="ko-KR" altLang="en-US" sz="5400" b="1" dirty="0" smtClean="0">
                <a:solidFill>
                  <a:schemeClr val="tx2"/>
                </a:solidFill>
                <a:latin typeface="+mn-ea"/>
              </a:rPr>
              <a:t>실천 </a:t>
            </a:r>
            <a:endParaRPr lang="en-US" altLang="ko-KR" sz="54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014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10216</TotalTime>
  <Words>219</Words>
  <Application>Microsoft Office PowerPoint</Application>
  <PresentationFormat>화면 슬라이드 쇼(4:3)</PresentationFormat>
  <Paragraphs>77</Paragraphs>
  <Slides>66</Slides>
  <Notes>48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LG</dc:creator>
  <cp:lastModifiedBy>user</cp:lastModifiedBy>
  <cp:revision>62</cp:revision>
  <dcterms:created xsi:type="dcterms:W3CDTF">2014-08-18T02:37:41Z</dcterms:created>
  <dcterms:modified xsi:type="dcterms:W3CDTF">2016-10-11T03:29:21Z</dcterms:modified>
</cp:coreProperties>
</file>